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4EBA-4BB7-4B4A-B293-80D033ED8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800" b="1" dirty="0"/>
              <a:t>Imbunatatirea calitatii imaginilor cu ceata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995DD-66C9-4548-A554-238489B6E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Mititean</a:t>
            </a:r>
            <a:r>
              <a:rPr lang="en-US" dirty="0"/>
              <a:t> </a:t>
            </a:r>
            <a:r>
              <a:rPr lang="en-US" dirty="0" err="1"/>
              <a:t>Adorian</a:t>
            </a:r>
            <a:endParaRPr lang="en-US" dirty="0"/>
          </a:p>
          <a:p>
            <a:r>
              <a:rPr lang="en-US" dirty="0" err="1"/>
              <a:t>Stoica</a:t>
            </a:r>
            <a:r>
              <a:rPr lang="en-US" dirty="0"/>
              <a:t> Daniel</a:t>
            </a:r>
          </a:p>
        </p:txBody>
      </p:sp>
    </p:spTree>
    <p:extLst>
      <p:ext uri="{BB962C8B-B14F-4D97-AF65-F5344CB8AC3E}">
        <p14:creationId xmlns:p14="http://schemas.microsoft.com/office/powerpoint/2010/main" val="322904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C57D4-983F-40B7-AB30-3AF6910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58" y="4439129"/>
            <a:ext cx="6234627" cy="140009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72A32-F9B0-4592-BA2E-F0CDC694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65" y="656947"/>
            <a:ext cx="6714814" cy="32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0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E2712-0F8A-47DE-B7E4-9DE3B8F6D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Pasul</a:t>
            </a:r>
            <a:r>
              <a:rPr lang="en-US" dirty="0"/>
              <a:t> 4 – </a:t>
            </a:r>
            <a:r>
              <a:rPr lang="en-US" dirty="0" err="1"/>
              <a:t>Refacerea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fara</a:t>
            </a:r>
            <a:r>
              <a:rPr lang="en-US" dirty="0"/>
              <a:t> </a:t>
            </a:r>
            <a:r>
              <a:rPr lang="en-US" dirty="0" err="1"/>
              <a:t>ceata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rafinarea</a:t>
            </a:r>
            <a:r>
              <a:rPr lang="en-US" sz="1400" dirty="0"/>
              <a:t> </a:t>
            </a:r>
            <a:r>
              <a:rPr lang="en-US" sz="1400" dirty="0" err="1"/>
              <a:t>hărții</a:t>
            </a:r>
            <a:r>
              <a:rPr lang="en-US" sz="1400" dirty="0"/>
              <a:t> de </a:t>
            </a:r>
            <a:r>
              <a:rPr lang="en-US" sz="1400" dirty="0" err="1"/>
              <a:t>transmisie</a:t>
            </a:r>
            <a:r>
              <a:rPr lang="en-US" sz="1400" dirty="0"/>
              <a:t>, </a:t>
            </a:r>
            <a:r>
              <a:rPr lang="en-US" sz="1400" dirty="0" err="1"/>
              <a:t>imaginea</a:t>
            </a:r>
            <a:r>
              <a:rPr lang="en-US" sz="1400" dirty="0"/>
              <a:t> </a:t>
            </a:r>
            <a:r>
              <a:rPr lang="en-US" sz="1400" dirty="0" err="1"/>
              <a:t>defogată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reconstruită</a:t>
            </a:r>
            <a:r>
              <a:rPr lang="en-US" sz="1400" dirty="0"/>
              <a:t> </a:t>
            </a:r>
            <a:r>
              <a:rPr lang="en-US" sz="1400" dirty="0" err="1"/>
              <a:t>folosind</a:t>
            </a:r>
            <a:r>
              <a:rPr lang="en-US" sz="14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8D73B-715A-4EFC-AA3C-F6344163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14" y="2610486"/>
            <a:ext cx="1943268" cy="67823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4A324-2090-42AF-844E-1C3611A7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09" y="3288725"/>
            <a:ext cx="3673158" cy="312447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5127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CCC6F-48F1-4D5B-9A4F-89244EFA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9" y="100658"/>
            <a:ext cx="6447079" cy="40999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C3BF1A-ECB3-4828-B749-E6E8E6F2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97" y="4395016"/>
            <a:ext cx="7407282" cy="224047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6964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3B54-D28E-40DC-B15D-0642770D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obtinute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B3C7EA-E6E6-4924-B111-B03BBDD223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038" y="2374702"/>
            <a:ext cx="4697412" cy="3523059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511D4F-5B2A-4821-ADA3-06F79F0EEE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2378108"/>
            <a:ext cx="4700588" cy="35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59F02-44A8-4D8C-BE26-304E5CD4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2" y="1806805"/>
            <a:ext cx="5767803" cy="3244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95C034-9E57-457D-97DD-475CCF87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27" y="1815691"/>
            <a:ext cx="5767803" cy="32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8A50-E552-4505-9C21-22975398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temei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B12FF-40B3-40F2-9DDA-2D0E55202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453904" cy="3599316"/>
          </a:xfrm>
        </p:spPr>
        <p:txBody>
          <a:bodyPr/>
          <a:lstStyle/>
          <a:p>
            <a:r>
              <a:rPr lang="en-US" dirty="0" err="1"/>
              <a:t>Imbunatatirea</a:t>
            </a:r>
            <a:r>
              <a:rPr lang="en-US" dirty="0"/>
              <a:t> </a:t>
            </a:r>
            <a:r>
              <a:rPr lang="en-US" dirty="0" err="1"/>
              <a:t>calitatii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cu </a:t>
            </a:r>
            <a:r>
              <a:rPr lang="en-US" dirty="0" err="1"/>
              <a:t>ceata</a:t>
            </a:r>
            <a:r>
              <a:rPr lang="en-US" dirty="0"/>
              <a:t> </a:t>
            </a:r>
            <a:r>
              <a:rPr lang="en-US" dirty="0" err="1"/>
              <a:t>aplicand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specifici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0BC6E6-2A8D-4EAC-A812-3A21AA0A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2077278"/>
            <a:ext cx="5057775" cy="330517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5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837-2EB6-44A1-9169-74D014DF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96FF-DBA3-4F2C-8797-7379A176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Imbunatatirea</a:t>
            </a:r>
            <a:r>
              <a:rPr lang="en-US" dirty="0"/>
              <a:t> </a:t>
            </a:r>
            <a:r>
              <a:rPr lang="en-US" dirty="0" err="1"/>
              <a:t>calitati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cu </a:t>
            </a:r>
            <a:r>
              <a:rPr lang="en-US" dirty="0" err="1"/>
              <a:t>ceata</a:t>
            </a:r>
            <a:endParaRPr lang="en-US" dirty="0"/>
          </a:p>
          <a:p>
            <a:r>
              <a:rPr lang="en-US" dirty="0" err="1"/>
              <a:t>Asimilarea</a:t>
            </a:r>
            <a:r>
              <a:rPr lang="en-US" dirty="0"/>
              <a:t> de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de </a:t>
            </a:r>
            <a:r>
              <a:rPr lang="en-US" dirty="0" err="1"/>
              <a:t>imbunatatireacalitati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9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C396-614A-43F1-AA4A-728BFDCB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Abordari</a:t>
            </a:r>
            <a:r>
              <a:rPr lang="en-US" dirty="0"/>
              <a:t> </a:t>
            </a:r>
            <a:r>
              <a:rPr lang="en-US" dirty="0" err="1"/>
              <a:t>existente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9B03-88D1-463F-B5A4-21FAADB2B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cu dark / bright channel prior</a:t>
            </a:r>
          </a:p>
        </p:txBody>
      </p:sp>
    </p:spTree>
    <p:extLst>
      <p:ext uri="{BB962C8B-B14F-4D97-AF65-F5344CB8AC3E}">
        <p14:creationId xmlns:p14="http://schemas.microsoft.com/office/powerpoint/2010/main" val="355124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31BE-417E-4ADF-9C81-32AB66FA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Aplicarea</a:t>
            </a:r>
            <a:r>
              <a:rPr lang="en-US" dirty="0"/>
              <a:t> </a:t>
            </a:r>
            <a:r>
              <a:rPr lang="en-US" dirty="0" err="1"/>
              <a:t>algoritmului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83F18-F26C-4123-BB1D-6108F185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Pasul</a:t>
            </a:r>
            <a:r>
              <a:rPr lang="en-US" dirty="0"/>
              <a:t> 1 – </a:t>
            </a:r>
            <a:r>
              <a:rPr lang="en-US" dirty="0" err="1"/>
              <a:t>Calcularea</a:t>
            </a:r>
            <a:r>
              <a:rPr lang="en-US" dirty="0"/>
              <a:t> Dark channel-</a:t>
            </a:r>
            <a:r>
              <a:rPr lang="en-US" dirty="0" err="1"/>
              <a:t>uli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primul</a:t>
            </a:r>
            <a:r>
              <a:rPr lang="en-US" sz="1400" dirty="0"/>
              <a:t> </a:t>
            </a:r>
            <a:r>
              <a:rPr lang="en-US" sz="1400" dirty="0" err="1"/>
              <a:t>rând</a:t>
            </a:r>
            <a:r>
              <a:rPr lang="en-US" sz="1400" dirty="0"/>
              <a:t>, se </a:t>
            </a:r>
            <a:r>
              <a:rPr lang="en-US" sz="1400" dirty="0" err="1"/>
              <a:t>calculează</a:t>
            </a:r>
            <a:r>
              <a:rPr lang="en-US" sz="1400" dirty="0"/>
              <a:t> un canal </a:t>
            </a:r>
            <a:r>
              <a:rPr lang="en-US" sz="1400" dirty="0" err="1"/>
              <a:t>întunecat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estima</a:t>
            </a:r>
            <a:r>
              <a:rPr lang="en-US" sz="1400" dirty="0"/>
              <a:t> </a:t>
            </a:r>
            <a:r>
              <a:rPr lang="en-US" sz="1400" dirty="0" err="1"/>
              <a:t>lumina</a:t>
            </a:r>
            <a:r>
              <a:rPr lang="en-US" sz="1400" dirty="0"/>
              <a:t> </a:t>
            </a:r>
            <a:r>
              <a:rPr lang="en-US" sz="1400" dirty="0" err="1"/>
              <a:t>atmosferică</a:t>
            </a:r>
            <a:r>
              <a:rPr lang="en-US" sz="1400" dirty="0"/>
              <a:t> </a:t>
            </a:r>
            <a:r>
              <a:rPr lang="en-US" sz="1400" dirty="0" err="1"/>
              <a:t>folosind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Un </a:t>
            </a:r>
            <a:r>
              <a:rPr lang="en-US" sz="1400" dirty="0" err="1"/>
              <a:t>filtru</a:t>
            </a:r>
            <a:r>
              <a:rPr lang="en-US" sz="1400" dirty="0"/>
              <a:t> minim de </a:t>
            </a:r>
            <a:r>
              <a:rPr lang="en-US" sz="1400" dirty="0" err="1"/>
              <a:t>dimensiunea</a:t>
            </a:r>
            <a:r>
              <a:rPr lang="en-US" sz="1400" dirty="0"/>
              <a:t> </a:t>
            </a:r>
            <a:r>
              <a:rPr lang="en-US" sz="1400" dirty="0" err="1"/>
              <a:t>ferestrei</a:t>
            </a:r>
            <a:r>
              <a:rPr lang="en-US" sz="1400" dirty="0"/>
              <a:t> </a:t>
            </a:r>
            <a:r>
              <a:rPr lang="el-GR" sz="1400" dirty="0"/>
              <a:t>ω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aplicat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calcula</a:t>
            </a:r>
            <a:r>
              <a:rPr lang="en-US" sz="1400" dirty="0"/>
              <a:t> </a:t>
            </a:r>
            <a:r>
              <a:rPr lang="en-US" sz="1400" dirty="0" err="1"/>
              <a:t>canalul</a:t>
            </a:r>
            <a:r>
              <a:rPr lang="en-US" sz="1400" dirty="0"/>
              <a:t> </a:t>
            </a:r>
            <a:r>
              <a:rPr lang="en-US" sz="1400" dirty="0" err="1"/>
              <a:t>întunecat</a:t>
            </a:r>
            <a:r>
              <a:rPr lang="en-US" sz="1400" dirty="0"/>
              <a:t> </a:t>
            </a:r>
            <a:r>
              <a:rPr lang="en-US" sz="1400" dirty="0" err="1"/>
              <a:t>unde</a:t>
            </a:r>
            <a:r>
              <a:rPr lang="en-US" sz="1400" dirty="0"/>
              <a:t> </a:t>
            </a:r>
            <a:r>
              <a:rPr lang="el-GR" sz="1400" dirty="0"/>
              <a:t>ω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păstrat</a:t>
            </a:r>
            <a:r>
              <a:rPr lang="en-US" sz="1400" dirty="0"/>
              <a:t> ca 31 × 31. </a:t>
            </a:r>
            <a:r>
              <a:rPr lang="en-US" sz="1400" dirty="0" err="1"/>
              <a:t>Imaginile</a:t>
            </a:r>
            <a:r>
              <a:rPr lang="en-US" sz="1400" dirty="0"/>
              <a:t> </a:t>
            </a:r>
            <a:r>
              <a:rPr lang="en-US" sz="1400" dirty="0" err="1"/>
              <a:t>obtinute</a:t>
            </a:r>
            <a:r>
              <a:rPr lang="en-US" sz="1400" dirty="0"/>
              <a:t> </a:t>
            </a:r>
            <a:r>
              <a:rPr lang="en-US" sz="1400" dirty="0" err="1"/>
              <a:t>împreună</a:t>
            </a:r>
            <a:r>
              <a:rPr lang="en-US" sz="1400" dirty="0"/>
              <a:t> cu </a:t>
            </a:r>
            <a:r>
              <a:rPr lang="en-US" sz="1400" dirty="0" err="1"/>
              <a:t>canalele</a:t>
            </a:r>
            <a:r>
              <a:rPr lang="en-US" sz="1400" dirty="0"/>
              <a:t> </a:t>
            </a:r>
            <a:r>
              <a:rPr lang="en-US" sz="1400" dirty="0" err="1"/>
              <a:t>întunecate</a:t>
            </a:r>
            <a:r>
              <a:rPr lang="en-US" sz="1400" dirty="0"/>
              <a:t> </a:t>
            </a:r>
            <a:r>
              <a:rPr lang="en-US" sz="1400" dirty="0" err="1"/>
              <a:t>corespunzătoare</a:t>
            </a:r>
            <a:r>
              <a:rPr lang="en-US" sz="1400" dirty="0"/>
              <a:t> sunt </a:t>
            </a:r>
            <a:r>
              <a:rPr lang="en-US" sz="1400" dirty="0" err="1"/>
              <a:t>prezentate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2E351-EA2D-4513-AFF6-DA7A04B7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998" y="2592809"/>
            <a:ext cx="2316681" cy="5715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F00FF-27D4-4360-A30E-1FCD2CDB9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" r="-1"/>
          <a:stretch/>
        </p:blipFill>
        <p:spPr>
          <a:xfrm>
            <a:off x="3471168" y="3647629"/>
            <a:ext cx="3707634" cy="297911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9887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2DAC94-AB9B-42CB-834A-08F466EA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6" y="0"/>
            <a:ext cx="8327254" cy="67070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033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F345-2DA0-46EB-BDD9-7BC4BC24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Pasul</a:t>
            </a:r>
            <a:r>
              <a:rPr lang="en-US" dirty="0"/>
              <a:t> 2 – </a:t>
            </a:r>
            <a:r>
              <a:rPr lang="en-US" dirty="0" err="1"/>
              <a:t>Calcularea</a:t>
            </a:r>
            <a:r>
              <a:rPr lang="en-US" dirty="0"/>
              <a:t> </a:t>
            </a:r>
            <a:r>
              <a:rPr lang="en-US" dirty="0" err="1"/>
              <a:t>lumini</a:t>
            </a:r>
            <a:r>
              <a:rPr lang="en-US" dirty="0"/>
              <a:t> </a:t>
            </a:r>
            <a:r>
              <a:rPr lang="en-US" dirty="0" err="1"/>
              <a:t>atmosferice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calcularea</a:t>
            </a:r>
            <a:r>
              <a:rPr lang="en-US" sz="1400" dirty="0"/>
              <a:t> cu </a:t>
            </a:r>
            <a:r>
              <a:rPr lang="en-US" sz="1400" dirty="0" err="1"/>
              <a:t>succes</a:t>
            </a:r>
            <a:r>
              <a:rPr lang="en-US" sz="1400" dirty="0"/>
              <a:t> a </a:t>
            </a:r>
            <a:r>
              <a:rPr lang="en-US" sz="1400" dirty="0" err="1"/>
              <a:t>canalului</a:t>
            </a:r>
            <a:r>
              <a:rPr lang="en-US" sz="1400" dirty="0"/>
              <a:t> </a:t>
            </a:r>
            <a:r>
              <a:rPr lang="en-US" sz="1400" dirty="0" err="1"/>
              <a:t>întunecat</a:t>
            </a:r>
            <a:r>
              <a:rPr lang="en-US" sz="1400" dirty="0"/>
              <a:t>, se </a:t>
            </a:r>
            <a:r>
              <a:rPr lang="en-US" sz="1400" dirty="0" err="1"/>
              <a:t>estimează</a:t>
            </a:r>
            <a:r>
              <a:rPr lang="en-US" sz="1400" dirty="0"/>
              <a:t> </a:t>
            </a:r>
            <a:r>
              <a:rPr lang="en-US" sz="1400" dirty="0" err="1"/>
              <a:t>lumina</a:t>
            </a:r>
            <a:r>
              <a:rPr lang="en-US" sz="1400" dirty="0"/>
              <a:t> Alight care </a:t>
            </a:r>
            <a:r>
              <a:rPr lang="en-US" sz="1400" dirty="0" err="1"/>
              <a:t>este</a:t>
            </a:r>
            <a:r>
              <a:rPr lang="en-US" sz="1400" dirty="0"/>
              <a:t> un vector 3 × 1 care </a:t>
            </a:r>
            <a:r>
              <a:rPr lang="en-US" sz="1400" dirty="0" err="1"/>
              <a:t>conține</a:t>
            </a:r>
            <a:r>
              <a:rPr lang="en-US" sz="1400" dirty="0"/>
              <a:t> </a:t>
            </a:r>
            <a:r>
              <a:rPr lang="en-US" sz="1400" dirty="0" err="1"/>
              <a:t>valori</a:t>
            </a:r>
            <a:r>
              <a:rPr lang="en-US" sz="1400" dirty="0"/>
              <a:t> de </a:t>
            </a:r>
            <a:r>
              <a:rPr lang="en-US" sz="1400" dirty="0" err="1"/>
              <a:t>cea</a:t>
            </a:r>
            <a:r>
              <a:rPr lang="en-US" sz="1400" dirty="0"/>
              <a:t> </a:t>
            </a:r>
            <a:r>
              <a:rPr lang="en-US" sz="1400" dirty="0" err="1"/>
              <a:t>mai</a:t>
            </a:r>
            <a:r>
              <a:rPr lang="en-US" sz="1400" dirty="0"/>
              <a:t> mare </a:t>
            </a:r>
            <a:r>
              <a:rPr lang="en-US" sz="1400" dirty="0" err="1"/>
              <a:t>intensitate</a:t>
            </a:r>
            <a:r>
              <a:rPr lang="en-US" sz="1400" dirty="0"/>
              <a:t>, care sunt calculate de la 0,1% </a:t>
            </a:r>
            <a:r>
              <a:rPr lang="en-US" sz="1400" dirty="0" err="1"/>
              <a:t>cei</a:t>
            </a:r>
            <a:r>
              <a:rPr lang="en-US" sz="1400" dirty="0"/>
              <a:t>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luminoși</a:t>
            </a:r>
            <a:r>
              <a:rPr lang="en-US" sz="1400" dirty="0"/>
              <a:t> </a:t>
            </a:r>
            <a:r>
              <a:rPr lang="en-US" sz="1400" dirty="0" err="1"/>
              <a:t>pixeli</a:t>
            </a:r>
            <a:r>
              <a:rPr lang="en-US" sz="1400" dirty="0"/>
              <a:t> ai </a:t>
            </a:r>
            <a:r>
              <a:rPr lang="en-US" sz="1400" dirty="0" err="1"/>
              <a:t>canalului</a:t>
            </a:r>
            <a:r>
              <a:rPr lang="en-US" sz="1400" dirty="0"/>
              <a:t> </a:t>
            </a:r>
            <a:r>
              <a:rPr lang="en-US" sz="1400" dirty="0" err="1"/>
              <a:t>întunecat</a:t>
            </a:r>
            <a:r>
              <a:rPr lang="en-US" sz="1400" dirty="0"/>
              <a:t>. Lumina </a:t>
            </a:r>
            <a:r>
              <a:rPr lang="en-US" sz="1400" dirty="0" err="1"/>
              <a:t>atmosferică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utilizată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calcularea</a:t>
            </a:r>
            <a:r>
              <a:rPr lang="en-US" sz="1400" dirty="0"/>
              <a:t> </a:t>
            </a:r>
            <a:r>
              <a:rPr lang="en-US" sz="1400" dirty="0" err="1"/>
              <a:t>hărții</a:t>
            </a:r>
            <a:r>
              <a:rPr lang="en-US" sz="1400" dirty="0"/>
              <a:t> de </a:t>
            </a:r>
            <a:r>
              <a:rPr lang="en-US" sz="1400" dirty="0" err="1"/>
              <a:t>transmisie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67AFD-9862-471A-A3E2-29700651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560" y="3323841"/>
            <a:ext cx="3886537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9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C2480-7885-47A0-B650-74E657EC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9" y="561512"/>
            <a:ext cx="9405784" cy="57349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833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F22-3449-4C38-AD7C-3C4AA94B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Pasul</a:t>
            </a:r>
            <a:r>
              <a:rPr lang="en-US" dirty="0"/>
              <a:t> 3 – </a:t>
            </a:r>
            <a:r>
              <a:rPr lang="en-US" dirty="0" err="1"/>
              <a:t>Calcularea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rafinarea</a:t>
            </a:r>
            <a:r>
              <a:rPr lang="en-US" dirty="0"/>
              <a:t> transmission map-</a:t>
            </a:r>
            <a:r>
              <a:rPr lang="en-US" dirty="0" err="1"/>
              <a:t>ului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calcularea</a:t>
            </a:r>
            <a:r>
              <a:rPr lang="en-US" sz="1400" dirty="0"/>
              <a:t> </a:t>
            </a:r>
            <a:r>
              <a:rPr lang="en-US" sz="1400" dirty="0" err="1"/>
              <a:t>hărții</a:t>
            </a:r>
            <a:r>
              <a:rPr lang="en-US" sz="1400" dirty="0"/>
              <a:t> de </a:t>
            </a:r>
            <a:r>
              <a:rPr lang="en-US" sz="1400" dirty="0" err="1"/>
              <a:t>transmisie</a:t>
            </a:r>
            <a:r>
              <a:rPr lang="en-US" sz="1400" dirty="0"/>
              <a:t>,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necesară</a:t>
            </a:r>
            <a:r>
              <a:rPr lang="en-US" sz="1400" dirty="0"/>
              <a:t> </a:t>
            </a:r>
            <a:r>
              <a:rPr lang="en-US" sz="1400" dirty="0" err="1"/>
              <a:t>rafinarea</a:t>
            </a:r>
            <a:r>
              <a:rPr lang="en-US" sz="1400" dirty="0"/>
              <a:t> </a:t>
            </a:r>
            <a:r>
              <a:rPr lang="en-US" sz="1400" dirty="0" err="1"/>
              <a:t>hărții</a:t>
            </a:r>
            <a:r>
              <a:rPr lang="en-US" sz="1400" dirty="0"/>
              <a:t> de </a:t>
            </a:r>
            <a:r>
              <a:rPr lang="en-US" sz="1400" dirty="0" err="1"/>
              <a:t>transmisie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păstra</a:t>
            </a:r>
            <a:r>
              <a:rPr lang="en-US" sz="1400" dirty="0"/>
              <a:t> </a:t>
            </a:r>
            <a:r>
              <a:rPr lang="en-US" sz="1400" dirty="0" err="1"/>
              <a:t>informațiile</a:t>
            </a:r>
            <a:r>
              <a:rPr lang="en-US" sz="1400" dirty="0"/>
              <a:t> </a:t>
            </a:r>
            <a:r>
              <a:rPr lang="en-US" sz="1400" dirty="0" err="1"/>
              <a:t>despre</a:t>
            </a:r>
            <a:r>
              <a:rPr lang="en-US" sz="1400" dirty="0"/>
              <a:t> gradient.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implementarea</a:t>
            </a:r>
            <a:r>
              <a:rPr lang="en-US" sz="1400" dirty="0"/>
              <a:t> </a:t>
            </a:r>
            <a:r>
              <a:rPr lang="en-US" sz="1400" dirty="0" err="1"/>
              <a:t>noastra</a:t>
            </a:r>
            <a:r>
              <a:rPr lang="en-US" sz="1400" dirty="0"/>
              <a:t>, </a:t>
            </a:r>
            <a:r>
              <a:rPr lang="en-US" sz="1400" dirty="0" err="1"/>
              <a:t>filtrul</a:t>
            </a:r>
            <a:r>
              <a:rPr lang="en-US" sz="1400" dirty="0"/>
              <a:t> de </a:t>
            </a:r>
            <a:r>
              <a:rPr lang="en-US" sz="1400" dirty="0" err="1"/>
              <a:t>imagini</a:t>
            </a:r>
            <a:r>
              <a:rPr lang="en-US" sz="1400" dirty="0"/>
              <a:t> </a:t>
            </a:r>
            <a:r>
              <a:rPr lang="en-US" sz="1400" dirty="0" err="1"/>
              <a:t>ghidate</a:t>
            </a:r>
            <a:r>
              <a:rPr lang="en-US" sz="1400" dirty="0"/>
              <a:t> (GIF)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utilizat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procesul</a:t>
            </a:r>
            <a:r>
              <a:rPr lang="en-US" sz="1400" dirty="0"/>
              <a:t> de </a:t>
            </a:r>
            <a:r>
              <a:rPr lang="en-US" sz="1400" dirty="0" err="1"/>
              <a:t>perfecționare</a:t>
            </a:r>
            <a:r>
              <a:rPr lang="en-US" sz="1400" dirty="0"/>
              <a:t>,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cazul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care </a:t>
            </a:r>
            <a:r>
              <a:rPr lang="en-US" sz="1400" dirty="0" err="1"/>
              <a:t>imaginea</a:t>
            </a:r>
            <a:r>
              <a:rPr lang="en-US" sz="1400" dirty="0"/>
              <a:t> de </a:t>
            </a:r>
            <a:r>
              <a:rPr lang="en-US" sz="1400" dirty="0" err="1"/>
              <a:t>intrare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sine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utilizată</a:t>
            </a:r>
            <a:r>
              <a:rPr lang="en-US" sz="1400" dirty="0"/>
              <a:t> ca imagine de </a:t>
            </a:r>
            <a:r>
              <a:rPr lang="en-US" sz="1400" dirty="0" err="1"/>
              <a:t>orientare</a:t>
            </a:r>
            <a:r>
              <a:rPr lang="en-US" sz="1400" dirty="0"/>
              <a:t>, ca </a:t>
            </a:r>
            <a:r>
              <a:rPr lang="en-US" sz="1400" dirty="0" err="1"/>
              <a:t>filtru</a:t>
            </a:r>
            <a:r>
              <a:rPr lang="en-US" sz="1400" dirty="0"/>
              <a:t> de </a:t>
            </a:r>
            <a:r>
              <a:rPr lang="en-US" sz="1400" dirty="0" err="1"/>
              <a:t>conservare</a:t>
            </a:r>
            <a:r>
              <a:rPr lang="en-US" sz="1400" dirty="0"/>
              <a:t> a </a:t>
            </a:r>
            <a:r>
              <a:rPr lang="en-US" sz="1400" dirty="0" err="1"/>
              <a:t>marginilor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de </a:t>
            </a:r>
            <a:r>
              <a:rPr lang="en-US" sz="1400" dirty="0" err="1"/>
              <a:t>netezire</a:t>
            </a:r>
            <a:r>
              <a:rPr lang="en-US" sz="1400" dirty="0"/>
              <a:t>. GIF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mai</a:t>
            </a:r>
            <a:r>
              <a:rPr lang="en-US" sz="1400" dirty="0"/>
              <a:t> rapid </a:t>
            </a:r>
            <a:r>
              <a:rPr lang="en-US" sz="1400" dirty="0" err="1"/>
              <a:t>decât</a:t>
            </a:r>
            <a:r>
              <a:rPr lang="en-US" sz="1400" dirty="0"/>
              <a:t> </a:t>
            </a:r>
            <a:r>
              <a:rPr lang="en-US" sz="1400" dirty="0" err="1"/>
              <a:t>alte</a:t>
            </a:r>
            <a:r>
              <a:rPr lang="en-US" sz="1400" dirty="0"/>
              <a:t> </a:t>
            </a:r>
            <a:r>
              <a:rPr lang="en-US" sz="1400" dirty="0" err="1"/>
              <a:t>filtre</a:t>
            </a:r>
            <a:r>
              <a:rPr lang="en-US" sz="1400" dirty="0"/>
              <a:t> de </a:t>
            </a:r>
            <a:r>
              <a:rPr lang="en-US" sz="1400" dirty="0" err="1"/>
              <a:t>perfecționare</a:t>
            </a:r>
            <a:r>
              <a:rPr lang="en-US" sz="1400" dirty="0"/>
              <a:t>, </a:t>
            </a:r>
            <a:r>
              <a:rPr lang="en-US" sz="1400" dirty="0" err="1"/>
              <a:t>deoarece</a:t>
            </a:r>
            <a:r>
              <a:rPr lang="en-US" sz="1400" dirty="0"/>
              <a:t> reduce </a:t>
            </a:r>
            <a:r>
              <a:rPr lang="en-US" sz="1400" dirty="0" err="1"/>
              <a:t>complexitatea</a:t>
            </a:r>
            <a:r>
              <a:rPr lang="en-US" sz="1400" dirty="0"/>
              <a:t> </a:t>
            </a:r>
            <a:r>
              <a:rPr lang="en-US" sz="1400" dirty="0" err="1"/>
              <a:t>computațională</a:t>
            </a:r>
            <a:r>
              <a:rPr lang="en-US" sz="1400" dirty="0"/>
              <a:t> </a:t>
            </a:r>
            <a:r>
              <a:rPr lang="en-US" sz="1400" dirty="0" err="1"/>
              <a:t>generală</a:t>
            </a:r>
            <a:r>
              <a:rPr lang="en-US" sz="1400" dirty="0"/>
              <a:t> a </a:t>
            </a:r>
            <a:r>
              <a:rPr lang="en-US" sz="1400" dirty="0" err="1"/>
              <a:t>algoritmului</a:t>
            </a:r>
            <a:r>
              <a:rPr lang="en-US" sz="1400" dirty="0"/>
              <a:t> de defogging.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82693-9C22-428A-85A0-44EF5504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342" y="3630907"/>
            <a:ext cx="3711262" cy="309398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9BDB5-1BF0-489A-BA62-B070729E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698" y="3911721"/>
            <a:ext cx="2819644" cy="44961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0E508-B5E5-4423-88B9-7EB12A532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818" y="3911721"/>
            <a:ext cx="2953305" cy="270863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931971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97</TotalTime>
  <Words>276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Berlin</vt:lpstr>
      <vt:lpstr>Imbunatatirea calitatii imaginilor cu ceata</vt:lpstr>
      <vt:lpstr>Descrierea temei</vt:lpstr>
      <vt:lpstr>Obiective</vt:lpstr>
      <vt:lpstr>Abordari existente</vt:lpstr>
      <vt:lpstr>Aplicarea algoritmului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Rezultate obtinute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Imbunatatirea calitatii imaginilor cu ceata</dc:title>
  <dc:creator>Dany S</dc:creator>
  <cp:lastModifiedBy>Dany S</cp:lastModifiedBy>
  <cp:revision>9</cp:revision>
  <dcterms:created xsi:type="dcterms:W3CDTF">2020-04-08T16:41:20Z</dcterms:created>
  <dcterms:modified xsi:type="dcterms:W3CDTF">2020-05-21T06:56:01Z</dcterms:modified>
</cp:coreProperties>
</file>